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3" r:id="rId4"/>
    <p:sldId id="311" r:id="rId5"/>
    <p:sldId id="262" r:id="rId6"/>
    <p:sldId id="295" r:id="rId7"/>
    <p:sldId id="258" r:id="rId8"/>
    <p:sldId id="270" r:id="rId9"/>
    <p:sldId id="273" r:id="rId10"/>
    <p:sldId id="274" r:id="rId11"/>
    <p:sldId id="275" r:id="rId12"/>
    <p:sldId id="261" r:id="rId13"/>
    <p:sldId id="312" r:id="rId14"/>
    <p:sldId id="269" r:id="rId15"/>
    <p:sldId id="260" r:id="rId16"/>
    <p:sldId id="276" r:id="rId17"/>
    <p:sldId id="277" r:id="rId18"/>
    <p:sldId id="278" r:id="rId19"/>
    <p:sldId id="279" r:id="rId20"/>
    <p:sldId id="297" r:id="rId21"/>
    <p:sldId id="306" r:id="rId22"/>
    <p:sldId id="307" r:id="rId23"/>
    <p:sldId id="313" r:id="rId24"/>
    <p:sldId id="264" r:id="rId25"/>
    <p:sldId id="280" r:id="rId26"/>
    <p:sldId id="281" r:id="rId27"/>
    <p:sldId id="265" r:id="rId28"/>
    <p:sldId id="266" r:id="rId29"/>
    <p:sldId id="308" r:id="rId30"/>
    <p:sldId id="309" r:id="rId31"/>
    <p:sldId id="267" r:id="rId32"/>
    <p:sldId id="268" r:id="rId33"/>
    <p:sldId id="296" r:id="rId34"/>
    <p:sldId id="314" r:id="rId35"/>
    <p:sldId id="320" r:id="rId36"/>
    <p:sldId id="315" r:id="rId37"/>
    <p:sldId id="321" r:id="rId38"/>
    <p:sldId id="316" r:id="rId39"/>
    <p:sldId id="322" r:id="rId40"/>
    <p:sldId id="317" r:id="rId41"/>
    <p:sldId id="323" r:id="rId42"/>
    <p:sldId id="318" r:id="rId43"/>
    <p:sldId id="324" r:id="rId44"/>
    <p:sldId id="319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291" r:id="rId67"/>
    <p:sldId id="292" r:id="rId68"/>
    <p:sldId id="293" r:id="rId69"/>
    <p:sldId id="294" r:id="rId70"/>
    <p:sldId id="346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920" autoAdjust="0"/>
  </p:normalViewPr>
  <p:slideViewPr>
    <p:cSldViewPr>
      <p:cViewPr>
        <p:scale>
          <a:sx n="100" d="100"/>
          <a:sy n="100" d="100"/>
        </p:scale>
        <p:origin x="-946" y="4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75BF5-4307-49FC-A611-3F428E4B6ED1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40952-8EE8-4BC0-B275-5EF63D9F3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40952-8EE8-4BC0-B275-5EF63D9F3C4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I have used waterfall methodology in my supermarket management system project which helps to manage my project on a sequential design process; it finishes on stage before another stage can begin.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40952-8EE8-4BC0-B275-5EF63D9F3C4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70364-DE00-431C-AD27-0CFA565C39AB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shodhganga.inflibnet.ac.in/bitstream/10603/11075/10/10_conclusion.pdf" TargetMode="External"/><Relationship Id="rId2" Type="http://schemas.openxmlformats.org/officeDocument/2006/relationships/hyperlink" Target="https://www.slideshare.net/pujithaboggarapu/grocery-management-syste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martdraw.com/use-case-diagram/" TargetMode="External"/><Relationship Id="rId4" Type="http://schemas.openxmlformats.org/officeDocument/2006/relationships/hyperlink" Target="https://www.agilebusiness.org/content/moscow-prioritisat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33400"/>
            <a:ext cx="7543800" cy="838200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latin typeface="Arial" pitchFamily="34" charset="0"/>
                <a:cs typeface="Arial" pitchFamily="34" charset="0"/>
              </a:rPr>
              <a:t>        Supermarket management system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3434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			</a:t>
            </a:r>
          </a:p>
          <a:p>
            <a:endParaRPr lang="en-US" sz="1800" dirty="0">
              <a:latin typeface="Georgia" pitchFamily="18" charset="0"/>
            </a:endParaRPr>
          </a:p>
          <a:p>
            <a:r>
              <a:rPr lang="en-US" sz="1800" dirty="0" smtClean="0">
                <a:latin typeface="Georgia" pitchFamily="18" charset="0"/>
              </a:rPr>
              <a:t>			</a:t>
            </a:r>
            <a:endParaRPr lang="en-US" sz="1900" b="1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supermarket-management-system\Implementation\Online-Shpp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838200"/>
            <a:ext cx="6762750" cy="3276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562600" y="4343400"/>
            <a:ext cx="3352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Presented By: 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Sadina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Jarga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Magar</a:t>
            </a: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NCC ID: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00170190</a:t>
            </a: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Batch : 21’A’</a:t>
            </a: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Subject: Computing Project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19400" y="381000"/>
            <a:ext cx="3200400" cy="7921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Gantt Chart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371600"/>
            <a:ext cx="7467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19400" y="304800"/>
            <a:ext cx="3200400" cy="7921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Scheduling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 descr="E:\L5DC\4th sem\CP\schedulling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05801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57800" cy="944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MoSCoW prioritization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MoSCoW prioritization is a technique for helping to understand and manage priorities.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The letter stand for: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ust Have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S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hould Have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ould Have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W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on’t Have</a:t>
            </a:r>
          </a:p>
          <a:p>
            <a:pPr>
              <a:buNone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Waterfall Methodology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C:\Users\Dell\Desktop\Waterfall-model (1)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4054" y="1363980"/>
            <a:ext cx="512254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I have used this methodology for the following reasons:</a:t>
            </a: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It is simple and easy to understand.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It enables to find error early in the requirement analysis stage.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It is easier to keep on budget.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Due to the rigidity of the model each stage has certain deliverables and a review process which make easier to manage.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In this model, stages do not overlap. There stages are processed and completed one at a time.</a:t>
            </a:r>
          </a:p>
          <a:p>
            <a:pPr lvl="1">
              <a:buNone/>
            </a:pPr>
            <a:endParaRPr lang="en-US" sz="1400" dirty="0" smtClean="0"/>
          </a:p>
          <a:p>
            <a:endParaRPr lang="en-US" sz="1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91200" cy="7921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Waterfall Methodology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7159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Architecture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I have used MVC architectural pattern 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which contains three folders i.e. model, view and controller that is used to separate application’s regard. </a:t>
            </a: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endParaRPr lang="en-US" sz="1500" dirty="0">
              <a:latin typeface="Arial" pitchFamily="34" charset="0"/>
              <a:cs typeface="Arial" pitchFamily="34" charset="0"/>
            </a:endParaRPr>
          </a:p>
          <a:p>
            <a:r>
              <a:rPr lang="en-US" sz="1500" b="1" dirty="0">
                <a:latin typeface="Arial" pitchFamily="34" charset="0"/>
                <a:cs typeface="Arial" pitchFamily="34" charset="0"/>
              </a:rPr>
              <a:t>M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(Model) – It shows the functionality of the application. </a:t>
            </a: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500" dirty="0">
              <a:latin typeface="Arial" pitchFamily="34" charset="0"/>
              <a:cs typeface="Arial" pitchFamily="34" charset="0"/>
            </a:endParaRPr>
          </a:p>
          <a:p>
            <a:r>
              <a:rPr lang="en-US" sz="1500" b="1" dirty="0">
                <a:latin typeface="Arial" pitchFamily="34" charset="0"/>
                <a:cs typeface="Arial" pitchFamily="34" charset="0"/>
              </a:rPr>
              <a:t>V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(View) -   Deals with the interface. User can view the interface of the system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None/>
            </a:pPr>
            <a:endParaRPr lang="en-US" sz="1500" dirty="0">
              <a:latin typeface="Arial" pitchFamily="34" charset="0"/>
              <a:cs typeface="Arial" pitchFamily="34" charset="0"/>
            </a:endParaRPr>
          </a:p>
          <a:p>
            <a:r>
              <a:rPr lang="en-US" sz="1500" b="1" dirty="0">
                <a:latin typeface="Arial" pitchFamily="34" charset="0"/>
                <a:cs typeface="Arial" pitchFamily="34" charset="0"/>
              </a:rPr>
              <a:t>C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(Controller) – It handles the user interaction.</a:t>
            </a:r>
          </a:p>
          <a:p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MVC Architecture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 descr="mv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752599"/>
            <a:ext cx="5943600" cy="2878401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20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Risk Management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Risk management should always be pro-active.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To avoid or minimize the adverse effects of unforeseen events.</a:t>
            </a: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Should applied to all projects.	</a:t>
            </a:r>
            <a:r>
              <a:rPr lang="en-US" dirty="0" smtClean="0"/>
              <a:t>		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Risk Management Process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 descr="riskmgm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714500"/>
            <a:ext cx="6454140" cy="37719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6553200" cy="868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Configuration Management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Configuration management is the preserver of the quality of the emerging solution, controlling the elements of the solution as it is developed.</a:t>
            </a:r>
          </a:p>
          <a:p>
            <a:pPr>
              <a:buNone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It is a version controller.</a:t>
            </a:r>
          </a:p>
          <a:p>
            <a:pPr>
              <a:buNone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       Why configuration management?</a:t>
            </a:r>
          </a:p>
          <a:p>
            <a:pPr>
              <a:buNone/>
            </a:pP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It manage the code.</a:t>
            </a:r>
          </a:p>
          <a:p>
            <a:pPr>
              <a:buNone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It is used for rollback.</a:t>
            </a:r>
          </a:p>
          <a:p>
            <a:pPr>
              <a:buNone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It is used for change implementation. 	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dirty="0" smtClean="0"/>
              <a:t>		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31242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Introduction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Focused on self automation and a self service supermarket.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User friendly interface.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Designed to make the existing system more informative, reliable, fast  and easy.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Online ordering system.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Automatic record keeping system(over paper based).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1066800"/>
            <a:ext cx="3429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Supermarket Management</a:t>
            </a:r>
            <a:r>
              <a:rPr kumimoji="0" lang="en-US" sz="6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System</a:t>
            </a: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143000"/>
            <a:ext cx="5943600" cy="384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18132"/>
            <a:ext cx="5943600" cy="44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838200"/>
            <a:ext cx="3219450" cy="5195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600200"/>
            <a:ext cx="2602230" cy="352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194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Diagrams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Behavioral Diagram</a:t>
            </a:r>
          </a:p>
          <a:p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Structural Diagram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685800"/>
            <a:ext cx="2971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A) Behavioral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Diagram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219200"/>
            <a:ext cx="35052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  <a:buAutoNum type="arabicParenR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Activity Diagram of login</a:t>
            </a:r>
          </a:p>
          <a:p>
            <a:pPr marL="342900" lvl="0" indent="-342900" algn="ctr">
              <a:spcBef>
                <a:spcPct val="0"/>
              </a:spcBef>
              <a:buAutoNum type="arabicParenR"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9" name="Content Placeholder 8" descr="userlogi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5920" y="1646237"/>
            <a:ext cx="4852159" cy="4525963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hoppingcartactivit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8229600" cy="48006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838200"/>
            <a:ext cx="4724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2) Activity Diagram of online shopping</a:t>
            </a:r>
          </a:p>
          <a:p>
            <a:pPr marL="342900" lvl="0" indent="-342900" algn="ctr">
              <a:spcBef>
                <a:spcPct val="0"/>
              </a:spcBef>
              <a:buAutoNum type="arabicParenR"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dminmanag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295400"/>
            <a:ext cx="8229600" cy="40386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838200"/>
            <a:ext cx="42672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3) Activity Diagram of admin</a:t>
            </a:r>
          </a:p>
          <a:p>
            <a:pPr marL="342900" lvl="0" indent="-342900" algn="ctr">
              <a:spcBef>
                <a:spcPct val="0"/>
              </a:spcBef>
              <a:buAutoNum type="arabicParenR"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8600" y="304800"/>
            <a:ext cx="2971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2) Use Case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Content Placeholder 6" descr="finalusecas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26735" y="1600200"/>
            <a:ext cx="4890530" cy="4525963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8600" y="304800"/>
            <a:ext cx="3657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3) Sequence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Content Placeholder 6" descr="LoginSequenc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4470" y="1862931"/>
            <a:ext cx="6195060" cy="4000500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914400"/>
            <a:ext cx="1905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1) Login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dminSequenc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3515" y="1600200"/>
            <a:ext cx="5776970" cy="4525963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8600" y="304800"/>
            <a:ext cx="3657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3) Sequence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914400"/>
            <a:ext cx="1905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2) Admin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53000" cy="7921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Problem Statement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Time consuming for customers and staff.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Increase paper work.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Inefficiencies in manual system.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Needs manual calculations which are prone to errors.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Extra human resource.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Self visit.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earchSequenc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60461" y="1600200"/>
            <a:ext cx="4023078" cy="452596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8600" y="304800"/>
            <a:ext cx="3429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3) Sequence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914400"/>
            <a:ext cx="1905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3) Search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685800"/>
            <a:ext cx="2971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4) Initial Class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2971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B) Structural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Diagram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Content Placeholder 7" descr="initialc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9820" y="1676400"/>
            <a:ext cx="4404360" cy="3931761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1000" y="381000"/>
            <a:ext cx="2971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5) Final Class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Content Placeholder 5" descr="finalclassdiagra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36355" y="1600200"/>
            <a:ext cx="7671289" cy="4525963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685800"/>
            <a:ext cx="4038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6) Entity Relationship-Diagram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Content Placeholder 5" descr="Entity Relationship Diagram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31964" y="1600200"/>
            <a:ext cx="6880071" cy="4525963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5791200" cy="48736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UI design and coding</a:t>
            </a:r>
            <a:endParaRPr lang="en-US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838200"/>
            <a:ext cx="3429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  <a:buAutoNum type="arabicParenR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UI design of home page 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Content Placeholder 7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99144"/>
            <a:ext cx="8229600" cy="4128074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838200"/>
            <a:ext cx="3429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Coding of home page 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9" name="Content Placeholder 8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97587" y="1600200"/>
            <a:ext cx="6403413" cy="4871821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3400" y="838200"/>
            <a:ext cx="3733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2)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UI design of product page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Content Placeholder 6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76400"/>
            <a:ext cx="8488362" cy="4244181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3400" y="838200"/>
            <a:ext cx="3733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Coding of product page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Content Placeholder 6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23305" y="1600200"/>
            <a:ext cx="6277695" cy="4525963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199" y="1676401"/>
            <a:ext cx="8471523" cy="4252134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33400" y="838200"/>
            <a:ext cx="3429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3)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UI design of cart page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0010" y="1600200"/>
            <a:ext cx="6723979" cy="452596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33400" y="838200"/>
            <a:ext cx="3429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Coding of cart page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Traditional way of supermarket management system</a:t>
            </a: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Self visit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Billing on paper based</a:t>
            </a:r>
          </a:p>
          <a:p>
            <a:pPr lvl="1"/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Problem that took place</a:t>
            </a: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Time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Reliability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Availability</a:t>
            </a: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304800"/>
            <a:ext cx="6400800" cy="7921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Background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of the project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4267200" cy="533400"/>
          </a:xfrm>
        </p:spPr>
        <p:txBody>
          <a:bodyPr>
            <a:normAutofit fontScale="90000"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4) UI design of Checkout and calculation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76400"/>
            <a:ext cx="8524768" cy="4227196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72486" y="1276110"/>
            <a:ext cx="5571314" cy="485005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4267200" cy="5334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Coding of Checkout and calculation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28800"/>
            <a:ext cx="8229600" cy="352554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48000" cy="533400"/>
          </a:xfrm>
        </p:spPr>
        <p:txBody>
          <a:bodyPr>
            <a:normAutofit fontScale="90000"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5) UI design of bill generating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1068" y="1219200"/>
            <a:ext cx="6377003" cy="4906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48000" cy="5334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Coding of bill generating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0209" y="1600200"/>
            <a:ext cx="7623581" cy="45259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48000" cy="5334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6) UI design of bill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066799"/>
            <a:ext cx="4648200" cy="5198555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48000" cy="5334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Coding of bill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7683" y="1066800"/>
            <a:ext cx="350362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Test case and testing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Unit testing</a:t>
            </a:r>
          </a:p>
          <a:p>
            <a:pPr>
              <a:buNone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Blackbox testing</a:t>
            </a: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04800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1. Registration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685800"/>
            <a:ext cx="5486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971800"/>
            <a:ext cx="3479524" cy="245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486400"/>
            <a:ext cx="4972050" cy="986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0480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Blackbox testing: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457200"/>
            <a:ext cx="2609850" cy="2887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352800"/>
            <a:ext cx="2609850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343400"/>
            <a:ext cx="7204710" cy="1234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Oval 2"/>
          <p:cNvSpPr>
            <a:spLocks noChangeArrowheads="1"/>
          </p:cNvSpPr>
          <p:nvPr/>
        </p:nvSpPr>
        <p:spPr bwMode="auto">
          <a:xfrm>
            <a:off x="762000" y="5486400"/>
            <a:ext cx="1295400" cy="914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User is successfully registered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75" name="AutoShape 3"/>
          <p:cNvCxnSpPr>
            <a:cxnSpLocks noChangeShapeType="1"/>
          </p:cNvCxnSpPr>
          <p:nvPr/>
        </p:nvCxnSpPr>
        <p:spPr bwMode="auto">
          <a:xfrm flipV="1">
            <a:off x="1828800" y="5410200"/>
            <a:ext cx="190500" cy="4572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57200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2. Login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838200"/>
            <a:ext cx="5943600" cy="1796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743200"/>
            <a:ext cx="365759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4800600"/>
            <a:ext cx="5943600" cy="124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20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Project Description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Admin can add, update and delete product type.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Admin can add, update and delete product.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Admin can view customer orders.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Customer can do online registration.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Customer can view product.</a:t>
            </a:r>
          </a:p>
          <a:p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Customer can make order.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Automatic bill generation.</a:t>
            </a: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8100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Blackbox testing: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762000"/>
            <a:ext cx="2819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505200"/>
            <a:ext cx="5715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Oval 2"/>
          <p:cNvSpPr>
            <a:spLocks noChangeArrowheads="1"/>
          </p:cNvSpPr>
          <p:nvPr/>
        </p:nvSpPr>
        <p:spPr bwMode="auto">
          <a:xfrm>
            <a:off x="7162800" y="4800600"/>
            <a:ext cx="1760538" cy="63976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David bacam is logged in.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400800" y="3886200"/>
            <a:ext cx="13716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838200"/>
            <a:ext cx="304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3. Add product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219201"/>
            <a:ext cx="5257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657600"/>
            <a:ext cx="2971800" cy="261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4876800"/>
            <a:ext cx="4267200" cy="121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8100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Blackbox testing: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838200"/>
            <a:ext cx="5410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962400"/>
            <a:ext cx="5486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81000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4. Add product type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838200"/>
            <a:ext cx="609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514601"/>
            <a:ext cx="3733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4495800"/>
            <a:ext cx="5943600" cy="126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45720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Blackbox testing: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838200"/>
            <a:ext cx="4080510" cy="23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200400"/>
            <a:ext cx="5943600" cy="270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Oval 2"/>
          <p:cNvSpPr>
            <a:spLocks noChangeArrowheads="1"/>
          </p:cNvSpPr>
          <p:nvPr/>
        </p:nvSpPr>
        <p:spPr bwMode="auto">
          <a:xfrm>
            <a:off x="228600" y="5715000"/>
            <a:ext cx="1760537" cy="6858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Product type is added successfully.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5122" idx="0"/>
          </p:cNvCxnSpPr>
          <p:nvPr/>
        </p:nvCxnSpPr>
        <p:spPr>
          <a:xfrm flipV="1">
            <a:off x="1108869" y="4191000"/>
            <a:ext cx="1253331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533400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5. Update product type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066800"/>
            <a:ext cx="6096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819400"/>
            <a:ext cx="4648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724400"/>
            <a:ext cx="5943600" cy="126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09600" y="182433"/>
            <a:ext cx="205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Blackbox testing: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609600"/>
            <a:ext cx="4133850" cy="219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124200"/>
            <a:ext cx="5429250" cy="2454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Oval 2"/>
          <p:cNvSpPr>
            <a:spLocks noChangeArrowheads="1"/>
          </p:cNvSpPr>
          <p:nvPr/>
        </p:nvSpPr>
        <p:spPr bwMode="auto">
          <a:xfrm>
            <a:off x="304800" y="5334000"/>
            <a:ext cx="1760537" cy="63976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Bakery is updated successfully.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71600" y="4038600"/>
            <a:ext cx="13716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457200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6. Delete product type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990600"/>
            <a:ext cx="624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971800"/>
            <a:ext cx="4982320" cy="122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648200"/>
            <a:ext cx="5943600" cy="117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762000" y="411033"/>
            <a:ext cx="205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Blackbox testing: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762000"/>
            <a:ext cx="5943600" cy="203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4" name="Oval 2"/>
          <p:cNvSpPr>
            <a:spLocks noChangeArrowheads="1"/>
          </p:cNvSpPr>
          <p:nvPr/>
        </p:nvSpPr>
        <p:spPr bwMode="auto">
          <a:xfrm>
            <a:off x="152400" y="2971800"/>
            <a:ext cx="1760538" cy="63976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Bakery is deleted successfully.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>
            <a:stCxn id="79874" idx="0"/>
          </p:cNvCxnSpPr>
          <p:nvPr/>
        </p:nvCxnSpPr>
        <p:spPr>
          <a:xfrm flipV="1">
            <a:off x="1032669" y="1600200"/>
            <a:ext cx="948531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505200"/>
            <a:ext cx="3785809" cy="111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533400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7. Database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19200"/>
            <a:ext cx="5943600" cy="231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3733800"/>
            <a:ext cx="5064125" cy="139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5181600"/>
            <a:ext cx="5943600" cy="1456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500" dirty="0" smtClean="0">
                <a:latin typeface="Arial" pitchFamily="34" charset="0"/>
                <a:cs typeface="Arial" pitchFamily="34" charset="0"/>
              </a:rPr>
              <a:t>To manage inventories from the system.</a:t>
            </a:r>
          </a:p>
          <a:p>
            <a:pPr lvl="0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1500" dirty="0" smtClean="0">
                <a:latin typeface="Arial" pitchFamily="34" charset="0"/>
                <a:cs typeface="Arial" pitchFamily="34" charset="0"/>
              </a:rPr>
              <a:t>To generate bill for customers. </a:t>
            </a:r>
          </a:p>
          <a:p>
            <a:pPr lvl="0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1500" dirty="0" smtClean="0">
                <a:latin typeface="Arial" pitchFamily="34" charset="0"/>
                <a:cs typeface="Arial" pitchFamily="34" charset="0"/>
              </a:rPr>
              <a:t>To make fully automation system for ordering and record keeping system.</a:t>
            </a:r>
          </a:p>
          <a:p>
            <a:pPr lvl="0"/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1500" dirty="0" smtClean="0">
                <a:latin typeface="Arial" pitchFamily="34" charset="0"/>
                <a:cs typeface="Arial" pitchFamily="34" charset="0"/>
              </a:rPr>
              <a:t>Reliable and secure system.</a:t>
            </a:r>
          </a:p>
          <a:p>
            <a:pPr lvl="0">
              <a:buNone/>
            </a:pPr>
            <a:endParaRPr lang="en-US" sz="20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52600" cy="7159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Aim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096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8. Contact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066801"/>
            <a:ext cx="5638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200400"/>
            <a:ext cx="3702160" cy="219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5334000"/>
            <a:ext cx="5943600" cy="11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533400" y="258633"/>
            <a:ext cx="205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Black box testing: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914400"/>
            <a:ext cx="4537047" cy="3823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4648200"/>
            <a:ext cx="4318060" cy="1304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85800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9. Registration validation form(Black-box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943600" cy="427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33400"/>
            <a:ext cx="3257550" cy="37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267200"/>
            <a:ext cx="3242310" cy="142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533400"/>
            <a:ext cx="33337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4343400"/>
            <a:ext cx="3333750" cy="136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533400"/>
            <a:ext cx="33337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4343400"/>
            <a:ext cx="3333750" cy="136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33400"/>
            <a:ext cx="3356610" cy="375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267200"/>
            <a:ext cx="3356610" cy="1379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17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457200"/>
            <a:ext cx="5943600" cy="2324100"/>
          </a:xfrm>
          <a:prstGeom prst="rect">
            <a:avLst/>
          </a:prstGeom>
          <a:noFill/>
        </p:spPr>
      </p:pic>
      <p:pic>
        <p:nvPicPr>
          <p:cNvPr id="84994" name="Picture 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048000"/>
            <a:ext cx="3863975" cy="1150938"/>
          </a:xfrm>
          <a:prstGeom prst="rect">
            <a:avLst/>
          </a:prstGeom>
          <a:noFill/>
        </p:spPr>
      </p:pic>
      <p:pic>
        <p:nvPicPr>
          <p:cNvPr id="84993" name="Picture 3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4724400"/>
            <a:ext cx="5943600" cy="1431925"/>
          </a:xfrm>
          <a:prstGeom prst="rect">
            <a:avLst/>
          </a:prstGeom>
          <a:noFill/>
        </p:spPr>
      </p:pic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228600" y="30033"/>
            <a:ext cx="2895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10. Visit page(Unit testing)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0" y="438943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Use of payment system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Online chat system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Product and orders notification</a:t>
            </a:r>
          </a:p>
          <a:p>
            <a:pPr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20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Future Work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Online transaction is not available.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User cannot chat online.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 User cannot see their notification after their product is added in their cart until and unless they see their carts.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338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Limitation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Finally, the web-site is developed by using the different tools, techniques, methodology and approaches for this project which gives you the self-automation and self-service while purchasing the products.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338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Conclusion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hlinkClick r:id="rId2"/>
              </a:rPr>
              <a:t>https://www.slideshare.net/pujithaboggarapu/grocery-management-system</a:t>
            </a:r>
            <a:r>
              <a:rPr lang="en-US" sz="2000" dirty="0" smtClean="0"/>
              <a:t> [Accessed on: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April 2019]</a:t>
            </a:r>
          </a:p>
          <a:p>
            <a:r>
              <a:rPr lang="en-US" sz="2000" dirty="0" smtClean="0">
                <a:hlinkClick r:id="rId3"/>
              </a:rPr>
              <a:t>http://shodhganga.inflibnet.ac.in/bitstream/10603/11075/10/10_conclusion.pdf</a:t>
            </a:r>
            <a:r>
              <a:rPr lang="en-US" sz="2000" dirty="0" smtClean="0"/>
              <a:t> [Accessed on: 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April 2019]</a:t>
            </a:r>
          </a:p>
          <a:p>
            <a:r>
              <a:rPr lang="en-US" sz="2000" dirty="0" smtClean="0">
                <a:hlinkClick r:id="rId4"/>
              </a:rPr>
              <a:t>https://www.agilebusiness.org/content/moscow-prioritisation</a:t>
            </a:r>
            <a:r>
              <a:rPr lang="en-US" sz="2000" dirty="0" smtClean="0"/>
              <a:t> [Accessed on: 23rd march 2019]</a:t>
            </a:r>
          </a:p>
          <a:p>
            <a:r>
              <a:rPr lang="en-US" sz="2000" dirty="0" smtClean="0">
                <a:hlinkClick r:id="rId5"/>
              </a:rPr>
              <a:t>https://www.smartdraw.com/use-case-diagram/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	[Accessed on:30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April 2019]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338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References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432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Objective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To always be the first choice of customers.</a:t>
            </a:r>
          </a:p>
          <a:p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User-friendly UI.</a:t>
            </a:r>
          </a:p>
          <a:p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Delivery system.</a:t>
            </a:r>
          </a:p>
          <a:p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Making online ordering system.</a:t>
            </a: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133600"/>
            <a:ext cx="3657600" cy="1362075"/>
          </a:xfrm>
        </p:spPr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5791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	</a:t>
            </a: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Login/Registration through authentication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Profile edit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Ordering product as per availability.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Calculation of add cart product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Bill generation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Search engine</a:t>
            </a:r>
          </a:p>
          <a:p>
            <a:pPr lvl="1"/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sz="2200" b="1" dirty="0" smtClean="0"/>
          </a:p>
          <a:p>
            <a:pPr lvl="1"/>
            <a:endParaRPr lang="en-US" sz="22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62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Features of the Project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866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Work Breakdown Structure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95400"/>
            <a:ext cx="649224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924</Words>
  <Application>Microsoft Office PowerPoint</Application>
  <PresentationFormat>On-screen Show (4:3)</PresentationFormat>
  <Paragraphs>236</Paragraphs>
  <Slides>70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        Supermarket management system  </vt:lpstr>
      <vt:lpstr>Introduction  </vt:lpstr>
      <vt:lpstr>Problem Statement</vt:lpstr>
      <vt:lpstr>Slide 4</vt:lpstr>
      <vt:lpstr>Project Description</vt:lpstr>
      <vt:lpstr>Aim</vt:lpstr>
      <vt:lpstr>Objective</vt:lpstr>
      <vt:lpstr>Features of the Project</vt:lpstr>
      <vt:lpstr>Work Breakdown Structure</vt:lpstr>
      <vt:lpstr>Gantt Chart</vt:lpstr>
      <vt:lpstr>Scheduling</vt:lpstr>
      <vt:lpstr>MoSCoW prioritization</vt:lpstr>
      <vt:lpstr>Waterfall Methodology</vt:lpstr>
      <vt:lpstr>Waterfall Methodology</vt:lpstr>
      <vt:lpstr>Architecture</vt:lpstr>
      <vt:lpstr>MVC Architecture</vt:lpstr>
      <vt:lpstr>Risk Management</vt:lpstr>
      <vt:lpstr>Risk Management Process</vt:lpstr>
      <vt:lpstr>Configuration Management </vt:lpstr>
      <vt:lpstr>Slide 20</vt:lpstr>
      <vt:lpstr>Slide 21</vt:lpstr>
      <vt:lpstr>Slide 22</vt:lpstr>
      <vt:lpstr>Diagrams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UI design and coding</vt:lpstr>
      <vt:lpstr>Slide 35</vt:lpstr>
      <vt:lpstr>Slide 36</vt:lpstr>
      <vt:lpstr>Slide 37</vt:lpstr>
      <vt:lpstr>Slide 38</vt:lpstr>
      <vt:lpstr>Slide 39</vt:lpstr>
      <vt:lpstr>4) UI design of Checkout and calculation</vt:lpstr>
      <vt:lpstr>Coding of Checkout and calculation</vt:lpstr>
      <vt:lpstr>5) UI design of bill generating</vt:lpstr>
      <vt:lpstr>Coding of bill generating</vt:lpstr>
      <vt:lpstr>6) UI design of bill</vt:lpstr>
      <vt:lpstr>Coding of bill</vt:lpstr>
      <vt:lpstr>Test case and testing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Future Work</vt:lpstr>
      <vt:lpstr>Limitation</vt:lpstr>
      <vt:lpstr>Conclusion</vt:lpstr>
      <vt:lpstr>References</vt:lpstr>
      <vt:lpstr>Thank you!!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Supermarket management system</dc:title>
  <dc:creator>sadina magar</dc:creator>
  <cp:lastModifiedBy>sadina magar</cp:lastModifiedBy>
  <cp:revision>246</cp:revision>
  <dcterms:created xsi:type="dcterms:W3CDTF">2019-03-17T16:06:56Z</dcterms:created>
  <dcterms:modified xsi:type="dcterms:W3CDTF">2019-04-30T05:56:05Z</dcterms:modified>
</cp:coreProperties>
</file>